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59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BB7F-C508-45CD-9CDA-05D8B05FAB2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3DC3E-2D3E-4BD4-A454-8E93E0E2B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1524000"/>
            <a:ext cx="41910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4495800"/>
            <a:ext cx="4191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0"/>
            <a:ext cx="86868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Franklin Gothic Demi Cond" pitchFamily="34" charset="0"/>
              </a:rPr>
              <a:t>GOVT. CHANDULAL CHANDRAKAR ART’S &amp; SCIENCE COLLEGE PATAN</a:t>
            </a: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Franklin Gothic Demi Con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4958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GUDED BY </a:t>
            </a:r>
          </a:p>
          <a:p>
            <a:r>
              <a:rPr lang="en-US" sz="2800" dirty="0" smtClean="0"/>
              <a:t>NIDHI SINGH THAKUR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46482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SUBMITTED BY</a:t>
            </a:r>
          </a:p>
          <a:p>
            <a:r>
              <a:rPr lang="en-US" sz="2400" dirty="0" smtClean="0"/>
              <a:t>VIKASH KUMAR</a:t>
            </a:r>
            <a:endParaRPr lang="en-US" sz="2400" dirty="0"/>
          </a:p>
        </p:txBody>
      </p:sp>
      <p:pic>
        <p:nvPicPr>
          <p:cNvPr id="8" name="Picture 7" descr="patan colle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209800"/>
            <a:ext cx="1828800" cy="18790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1447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PROCEDURAL ORIENTED PROGRAMMING</a:t>
            </a:r>
            <a:endParaRPr lang="en-US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Conclusion: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3505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Approach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Error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Algerian" pitchFamily="82" charset="0"/>
              </a:rPr>
              <a:t>THANK YOU</a:t>
            </a:r>
            <a:endParaRPr lang="en-US" sz="11500" dirty="0">
              <a:latin typeface="Algerian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57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Procedural Oriented Programming(POP)</a:t>
            </a:r>
            <a:endParaRPr lang="en-US" sz="40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POP(Procedural Oriented Programming) is a programming                     approach that are based on instruction. </a:t>
            </a:r>
          </a:p>
          <a:p>
            <a:endParaRPr lang="en-US" sz="2800" dirty="0" smtClean="0"/>
          </a:p>
          <a:p>
            <a:r>
              <a:rPr lang="en-US" sz="2800" dirty="0" smtClean="0"/>
              <a:t>Language -(C, FORTRAN 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3886200"/>
            <a:ext cx="190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Example : </a:t>
            </a:r>
          </a:p>
          <a:p>
            <a:r>
              <a:rPr lang="en-US" sz="2800" dirty="0" smtClean="0"/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40386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Sum</a:t>
            </a:r>
          </a:p>
          <a:p>
            <a:r>
              <a:rPr lang="en-US" sz="2800" dirty="0" smtClean="0"/>
              <a:t>Subtraction</a:t>
            </a:r>
          </a:p>
          <a:p>
            <a:r>
              <a:rPr lang="en-US" sz="2800" dirty="0" smtClean="0"/>
              <a:t>Multiplication</a:t>
            </a:r>
          </a:p>
          <a:p>
            <a:r>
              <a:rPr lang="en-US" sz="2800" dirty="0" smtClean="0"/>
              <a:t>Divided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3733800"/>
            <a:ext cx="3124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4400" y="3733800"/>
            <a:ext cx="289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a=2</a:t>
            </a:r>
          </a:p>
          <a:p>
            <a:r>
              <a:rPr lang="en-US" sz="4400" dirty="0" smtClean="0"/>
              <a:t>b=5</a:t>
            </a:r>
          </a:p>
          <a:p>
            <a:r>
              <a:rPr lang="en-US" sz="4400" dirty="0" smtClean="0"/>
              <a:t>Sum(a , b)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Characteristics of Procedural Oriented Programming</a:t>
            </a:r>
            <a:endParaRPr lang="en-US" sz="32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 In POP , large program are divided into smaller program.</a:t>
            </a:r>
          </a:p>
          <a:p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2895600" y="2209800"/>
            <a:ext cx="2743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Main program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28600" y="39624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Sum function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362200" y="39624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Subtraction function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724400" y="40386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Divided function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7010400" y="4038600"/>
            <a:ext cx="1981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Multiplication function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71600" y="3124200"/>
            <a:ext cx="1676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276600" y="34290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4762500" y="34671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38800" y="31242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2057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: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In POP, a program is written as a sequence of procedural (function).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: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105400" y="1143000"/>
            <a:ext cx="7391400" cy="548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2209800"/>
            <a:ext cx="3429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Main program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85800" y="43434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276600" y="44958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791200" y="40386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09600" y="5791200"/>
            <a:ext cx="1981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715000" y="56388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905000" y="32766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963194" y="3733006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67400" y="32004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258094" y="5371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515894" y="5218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467600" y="1676400"/>
            <a:ext cx="14478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Top down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772400" y="2667000"/>
            <a:ext cx="762000" cy="30480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Each procedural contain a series instruction for performing a specific task.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2209800"/>
            <a:ext cx="2743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Main program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28600" y="39624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Sum function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362200" y="39624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Subtraction function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724400" y="40386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Divided function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010400" y="4038600"/>
            <a:ext cx="1981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Multiplication function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1371600" y="3124200"/>
            <a:ext cx="1676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276600" y="34290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762500" y="34671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38800" y="31242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1905000"/>
            <a:ext cx="259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During the program execution each procedural can be called by the other procedural.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: 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2667000" y="2209800"/>
            <a:ext cx="3429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Main program</a:t>
            </a:r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685800" y="43434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3276600" y="44958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5791200" y="40386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09600" y="5791200"/>
            <a:ext cx="1981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5715000" y="56388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1</a:t>
            </a:r>
            <a:endParaRPr lang="en-US" sz="2800" dirty="0"/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1905000" y="32766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963194" y="3733006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867400" y="32004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258094" y="5371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515894" y="5218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To call a procedural, we have to write procedural name only.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190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Example : </a:t>
            </a:r>
          </a:p>
          <a:p>
            <a:r>
              <a:rPr lang="en-US" sz="2800" dirty="0" smtClean="0"/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1905000"/>
            <a:ext cx="411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Sum</a:t>
            </a:r>
          </a:p>
          <a:p>
            <a:r>
              <a:rPr lang="en-US" sz="2800" dirty="0" smtClean="0"/>
              <a:t>Subtraction</a:t>
            </a:r>
          </a:p>
          <a:p>
            <a:r>
              <a:rPr lang="en-US" sz="2800" dirty="0" smtClean="0"/>
              <a:t>Multiplication</a:t>
            </a:r>
          </a:p>
          <a:p>
            <a:r>
              <a:rPr lang="en-US" sz="2800" dirty="0" smtClean="0"/>
              <a:t>Divided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Advantage of Procedural Oriented Programming  </a:t>
            </a:r>
            <a:endParaRPr lang="en-US" sz="32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Relatively simple (less completing)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Speed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Less memory 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Disadvantage of Procedural Oriented Programming </a:t>
            </a:r>
            <a:endParaRPr lang="en-US" sz="32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Characters (sign)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219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77</cp:revision>
  <dcterms:created xsi:type="dcterms:W3CDTF">2023-10-27T13:20:29Z</dcterms:created>
  <dcterms:modified xsi:type="dcterms:W3CDTF">2023-10-30T06:22:07Z</dcterms:modified>
</cp:coreProperties>
</file>